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"/>
  </p:notesMaster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6562"/>
    <p:restoredTop sz="94626"/>
  </p:normalViewPr>
  <p:slideViewPr>
    <p:cSldViewPr snapToGrid="0">
      <p:cViewPr varScale="1">
        <p:scale>
          <a:sx n="100" d="100"/>
          <a:sy n="100" d="100"/>
        </p:scale>
        <p:origin x="184" y="7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6" d="100"/>
          <a:sy n="96" d="100"/>
        </p:scale>
        <p:origin x="3120" y="17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6856A88-2B4D-3F42-9BF2-3A0310B4E0C7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ECB656-AC6B-BA4F-AEAE-8B8ADB102F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603383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o-dup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o Placeholder 4">
            <a:extLst>
              <a:ext uri="{FF2B5EF4-FFF2-40B4-BE49-F238E27FC236}">
                <a16:creationId xmlns:a16="http://schemas.microsoft.com/office/drawing/2014/main" id="{7E0A8F07-570C-89A3-F0D5-B5531B5895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C0802-B2EF-5146-8FF8-72A8EA76BAB3}" type="slidenum">
              <a:rPr lang="de-DE" smtClean="0"/>
              <a:t>‹Nr.›</a:t>
            </a:fld>
            <a:endParaRPr lang="de-DE"/>
          </a:p>
        </p:txBody>
      </p:sp>
      <p:sp>
        <p:nvSpPr>
          <p:cNvPr id="2" name="Title">
            <a:extLst>
              <a:ext uri="{FF2B5EF4-FFF2-40B4-BE49-F238E27FC236}">
                <a16:creationId xmlns:a16="http://schemas.microsoft.com/office/drawing/2014/main" id="{7071BBF3-ABE0-A13E-74FD-9A2AB896D3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e Placeholder">
            <a:extLst>
              <a:ext uri="{FF2B5EF4-FFF2-40B4-BE49-F238E27FC236}">
                <a16:creationId xmlns:a16="http://schemas.microsoft.com/office/drawing/2014/main" id="{509F616A-148A-B392-C614-68899931BB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A12FB-A6BA-CC46-9FF2-D67DE0E45996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4" name="Footer">
            <a:extLst>
              <a:ext uri="{FF2B5EF4-FFF2-40B4-BE49-F238E27FC236}">
                <a16:creationId xmlns:a16="http://schemas.microsoft.com/office/drawing/2014/main" id="{47652A71-F8DC-96A3-75AD-E01D2DEE55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80409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-dup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o Placeholder 4">
            <a:extLst>
              <a:ext uri="{FF2B5EF4-FFF2-40B4-BE49-F238E27FC236}">
                <a16:creationId xmlns:a16="http://schemas.microsoft.com/office/drawing/2014/main" id="{7E0A8F07-570C-89A3-F0D5-B5531B5895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EC0802-B2EF-5146-8FF8-72A8EA76BAB3}" type="slidenum">
              <a:rPr lang="de-DE" smtClean="0"/>
              <a:t>‹Nr.›</a:t>
            </a:fld>
            <a:endParaRPr lang="de-DE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09F616A-148A-B392-C614-68899931BB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AA12FB-A6BA-CC46-9FF2-D67DE0E45996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4" name="Footer 3">
            <a:extLst>
              <a:ext uri="{FF2B5EF4-FFF2-40B4-BE49-F238E27FC236}">
                <a16:creationId xmlns:a16="http://schemas.microsoft.com/office/drawing/2014/main" id="{47652A71-F8DC-96A3-75AD-E01D2DEE55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8" name="Content 7">
            <a:extLst>
              <a:ext uri="{FF2B5EF4-FFF2-40B4-BE49-F238E27FC236}">
                <a16:creationId xmlns:a16="http://schemas.microsoft.com/office/drawing/2014/main" id="{819AE6A2-BED8-A744-8D6B-BD8AAE84D0AF}"/>
              </a:ext>
            </a:extLst>
          </p:cNvPr>
          <p:cNvSpPr>
            <a:spLocks noGrp="1"/>
          </p:cNvSpPr>
          <p:nvPr>
            <p:ph sz="quarter" idx="13"/>
          </p:nvPr>
        </p:nvSpPr>
        <p:spPr>
          <a:xfrm>
            <a:off x="838200" y="2203450"/>
            <a:ext cx="3200400" cy="3411538"/>
          </a:xfrm>
        </p:spPr>
        <p:txBody>
          <a:bodyPr/>
          <a:lstStyle/>
          <a:p>
            <a:pPr lvl="0"/>
            <a:r>
              <a:rPr lang="de-DE" dirty="0"/>
              <a:t>Mastertextformat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10" name="Content 7">
            <a:extLst>
              <a:ext uri="{FF2B5EF4-FFF2-40B4-BE49-F238E27FC236}">
                <a16:creationId xmlns:a16="http://schemas.microsoft.com/office/drawing/2014/main" id="{B504ADB7-275E-84E8-CAE9-8F520BCC5D75}"/>
              </a:ext>
            </a:extLst>
          </p:cNvPr>
          <p:cNvSpPr>
            <a:spLocks noGrp="1"/>
          </p:cNvSpPr>
          <p:nvPr>
            <p:ph sz="quarter" idx="15"/>
          </p:nvPr>
        </p:nvSpPr>
        <p:spPr>
          <a:xfrm>
            <a:off x="4384431" y="2203450"/>
            <a:ext cx="6969369" cy="34115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071BBF3-ABE0-A13E-74FD-9A2AB896D3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2089196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8E2FB8-0247-4939-DD90-E578348130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dirty="0"/>
              <a:t>Mastertitelformat bearbeiten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819127A9-4E81-D927-EDE9-80668B38D5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B47F94-25F2-1074-4622-592DFC027EF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4AA12FB-A6BA-CC46-9FF2-D67DE0E45996}" type="datetimeFigureOut">
              <a:rPr lang="de-DE" smtClean="0"/>
              <a:t>22.08.24</a:t>
            </a:fld>
            <a:endParaRPr lang="de-DE"/>
          </a:p>
        </p:txBody>
      </p:sp>
      <p:sp>
        <p:nvSpPr>
          <p:cNvPr id="5" name="Footer 4">
            <a:extLst>
              <a:ext uri="{FF2B5EF4-FFF2-40B4-BE49-F238E27FC236}">
                <a16:creationId xmlns:a16="http://schemas.microsoft.com/office/drawing/2014/main" id="{31D261BD-2557-D493-650C-AD0EBE6A338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o Placeholder 5">
            <a:extLst>
              <a:ext uri="{FF2B5EF4-FFF2-40B4-BE49-F238E27FC236}">
                <a16:creationId xmlns:a16="http://schemas.microsoft.com/office/drawing/2014/main" id="{E49E3039-99C1-B6F2-C6A4-9F8C1A1A07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4EC0802-B2EF-5146-8FF8-72A8EA76BAB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29543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4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Master1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Breitbild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4" baseType="lpstr">
      <vt:lpstr>Aptos</vt:lpstr>
      <vt:lpstr>Aptos Display</vt:lpstr>
      <vt:lpstr>Arial</vt:lpstr>
      <vt:lpstr>Master1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Majid Eismann</dc:creator>
  <cp:lastModifiedBy>Mark Heckmann</cp:lastModifiedBy>
  <cp:revision>10</cp:revision>
  <dcterms:created xsi:type="dcterms:W3CDTF">2024-07-26T13:18:32Z</dcterms:created>
  <dcterms:modified xsi:type="dcterms:W3CDTF">2024-08-22T21:41:35Z</dcterms:modified>
</cp:coreProperties>
</file>

<file path=docProps/thumbnail.jpeg>
</file>