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298700" cy="106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889203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narrow A</a:t>
            </a:r>
          </a:p>
        </p:txBody>
      </p:sp>
      <p:sp>
        <p:nvSpPr>
          <p:cNvPr id="4" name=""/>
          <p:cNvSpPr/>
          <p:nvPr/>
        </p:nvSpPr>
        <p:spPr>
          <a:xfrm>
            <a:off x="1727403" y="584200"/>
            <a:ext cx="889203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narrow B</a:t>
            </a:r>
          </a:p>
        </p:txBody>
      </p:sp>
      <p:sp>
        <p:nvSpPr>
          <p:cNvPr id="5" name=""/>
          <p:cNvSpPr/>
          <p:nvPr/>
        </p:nvSpPr>
        <p:spPr>
          <a:xfrm>
            <a:off x="584200" y="1117600"/>
            <a:ext cx="2032406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C: combined width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