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914900" cy="2590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1079500"/>
            <a:ext cx="0" cy="1968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832100" y="1117600"/>
            <a:ext cx="0" cy="193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648200" y="1117600"/>
            <a:ext cx="0" cy="1930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723900" y="8001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7" name=""/>
          <p:cNvSpPr/>
          <p:nvPr/>
        </p:nvSpPr>
        <p:spPr>
          <a:xfrm>
            <a:off x="2451100" y="482600"/>
            <a:ext cx="2679700" cy="635000"/>
          </a:xfrm>
          <a:prstGeom prst="rect"/>
          <a:solidFill>
            <a:srgbClr val="FFFFFF"/>
          </a:solidFill>
          <a:ln w="12700">
            <a:prstDash val="dash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 Infrastructure</a:t>
            </a:r>
          </a:p>
        </p:txBody>
      </p:sp>
      <p:sp>
        <p:nvSpPr>
          <p:cNvPr id="8" name=""/>
          <p:cNvSpPr/>
          <p:nvPr/>
        </p:nvSpPr>
        <p:spPr>
          <a:xfrm>
            <a:off x="2489200" y="8001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9" name=""/>
          <p:cNvSpPr/>
          <p:nvPr/>
        </p:nvSpPr>
        <p:spPr>
          <a:xfrm>
            <a:off x="4203700" y="8001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0" name=""/>
          <p:cNvSpPr/>
          <p:nvPr/>
        </p:nvSpPr>
        <p:spPr>
          <a:xfrm>
            <a:off x="640689" y="11557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622300" y="13906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1051280" y="1524000"/>
            <a:ext cx="166298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 to Server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035050" y="1771650"/>
            <a:ext cx="17907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3036087" y="1905000"/>
            <a:ext cx="131287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Internal Query</a:t>
            </a:r>
          </a:p>
        </p:txBody>
      </p:sp>
      <p:cxnSp>
        <p:nvCxnSpPr>
          <p:cNvPr id="15" name=""/>
          <p:cNvCxnSpPr/>
          <p:nvPr/>
        </p:nvCxnSpPr>
        <p:spPr>
          <a:xfrm>
            <a:off x="2838450" y="2139950"/>
            <a:ext cx="18034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2950591" y="2273300"/>
            <a:ext cx="167436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Internal Response</a:t>
            </a:r>
          </a:p>
        </p:txBody>
      </p:sp>
      <p:cxnSp>
        <p:nvCxnSpPr>
          <p:cNvPr id="17" name=""/>
          <p:cNvCxnSpPr/>
          <p:nvPr/>
        </p:nvCxnSpPr>
        <p:spPr>
          <a:xfrm flipH="1">
            <a:off x="2838450" y="2508250"/>
            <a:ext cx="18034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146733" y="2641600"/>
            <a:ext cx="166258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 from Server</a:t>
            </a:r>
          </a:p>
        </p:txBody>
      </p:sp>
      <p:cxnSp>
        <p:nvCxnSpPr>
          <p:cNvPr id="19" name=""/>
          <p:cNvCxnSpPr/>
          <p:nvPr/>
        </p:nvCxnSpPr>
        <p:spPr>
          <a:xfrm flipH="1">
            <a:off x="1035050" y="2889250"/>
            <a:ext cx="17907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