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324100" cy="1320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96900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596900" y="13716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808634" y="723900"/>
            <a:ext cx="133350" cy="787400"/>
          </a:xfrm>
          <a:custGeom>
            <a:pathLst>
              <a:path w="133350" h="787400">
                <a:moveTo>
                  <a:pt x="0" y="0"/>
                </a:moveTo>
                <a:cubicBezTo>
                  <a:pt x="93344" y="0"/>
                  <a:pt x="133350" y="40004"/>
                  <a:pt x="133350" y="133350"/>
                </a:cubicBezTo>
                <a:lnTo>
                  <a:pt x="133350" y="654050"/>
                </a:lnTo>
                <a:cubicBezTo>
                  <a:pt x="133350" y="747394"/>
                  <a:pt x="93344" y="787400"/>
                  <a:pt x="0" y="78740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 rot="18672822">
            <a:off x="827545" y="1444877"/>
            <a:ext cx="364337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highlight>
                  <a:srgbClr val="FFFFFF"/>
                </a:highlight>
                <a:latin typeface="Nimbus Sans"/>
              </a:rPr>
              <a:t>aaa</a:t>
            </a:r>
          </a:p>
        </p:txBody>
      </p:sp>
      <p:cxnSp>
        <p:nvCxnSpPr>
          <p:cNvPr id="7" name=""/>
          <p:cNvCxnSpPr/>
          <p:nvPr/>
        </p:nvCxnSpPr>
        <p:spPr>
          <a:xfrm>
            <a:off x="883128" y="1448305"/>
            <a:ext cx="62098" cy="5438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8" name=""/>
          <p:cNvSpPr/>
          <p:nvPr/>
        </p:nvSpPr>
        <p:spPr>
          <a:xfrm>
            <a:off x="878944" y="1443528"/>
            <a:ext cx="70466" cy="63943"/>
          </a:xfrm>
          <a:custGeom>
            <a:pathLst>
              <a:path w="70466" h="63943">
                <a:moveTo>
                  <a:pt x="8367" y="0"/>
                </a:moveTo>
                <a:lnTo>
                  <a:pt x="70466" y="54389"/>
                </a:lnTo>
                <a:lnTo>
                  <a:pt x="62098" y="63943"/>
                </a:lnTo>
                <a:lnTo>
                  <a:pt x="0" y="9553"/>
                </a:lnTo>
                <a:lnTo>
                  <a:pt x="8367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 rot="11742424">
            <a:off x="717753" y="494076"/>
            <a:ext cx="364337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highlight>
                  <a:srgbClr val="FFFFFF"/>
                </a:highlight>
                <a:latin typeface="Nimbus Sans"/>
              </a:rPr>
              <a:t>bbb</a:t>
            </a:r>
          </a:p>
        </p:txBody>
      </p:sp>
      <p:cxnSp>
        <p:nvCxnSpPr>
          <p:cNvPr id="10" name=""/>
          <p:cNvCxnSpPr/>
          <p:nvPr/>
        </p:nvCxnSpPr>
        <p:spPr>
          <a:xfrm flipV="1">
            <a:off x="854367" y="690900"/>
            <a:ext cx="22347" cy="79467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848254" y="689181"/>
            <a:ext cx="34573" cy="82905"/>
          </a:xfrm>
          <a:custGeom>
            <a:pathLst>
              <a:path w="34573" h="82905">
                <a:moveTo>
                  <a:pt x="0" y="79467"/>
                </a:moveTo>
                <a:lnTo>
                  <a:pt x="22347" y="0"/>
                </a:lnTo>
                <a:lnTo>
                  <a:pt x="34573" y="3438"/>
                </a:lnTo>
                <a:lnTo>
                  <a:pt x="12225" y="82905"/>
                </a:lnTo>
                <a:lnTo>
                  <a:pt x="0" y="79467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 rot="-5400000">
            <a:off x="903884" y="1003300"/>
            <a:ext cx="33020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highlight>
                  <a:srgbClr val="FFFFFF"/>
                </a:highlight>
                <a:latin typeface="Nimbus Sans"/>
              </a:rPr>
              <a:t>ccc</a:t>
            </a:r>
          </a:p>
        </p:txBody>
      </p:sp>
      <p:cxnSp>
        <p:nvCxnSpPr>
          <p:cNvPr id="13" name=""/>
          <p:cNvCxnSpPr/>
          <p:nvPr/>
        </p:nvCxnSpPr>
        <p:spPr>
          <a:xfrm>
            <a:off x="900709" y="1117600"/>
            <a:ext cx="8255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900709" y="1111250"/>
            <a:ext cx="82550" cy="12700"/>
          </a:xfrm>
          <a:custGeom>
            <a:pathLst>
              <a:path w="82550" h="12700">
                <a:moveTo>
                  <a:pt x="0" y="0"/>
                </a:moveTo>
                <a:lnTo>
                  <a:pt x="82550" y="0"/>
                </a:lnTo>
                <a:lnTo>
                  <a:pt x="82550" y="12700"/>
                </a:lnTo>
                <a:lnTo>
                  <a:pt x="0" y="12700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15" name=""/>
          <p:cNvSpPr/>
          <p:nvPr/>
        </p:nvSpPr>
        <p:spPr>
          <a:xfrm>
            <a:off x="1697634" y="977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6" name=""/>
          <p:cNvSpPr/>
          <p:nvPr/>
        </p:nvSpPr>
        <p:spPr>
          <a:xfrm>
            <a:off x="2417368" y="977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7" name=""/>
          <p:cNvSpPr/>
          <p:nvPr/>
        </p:nvSpPr>
        <p:spPr>
          <a:xfrm>
            <a:off x="1803501" y="1257300"/>
            <a:ext cx="719734" cy="133350"/>
          </a:xfrm>
          <a:custGeom>
            <a:pathLst>
              <a:path w="719734" h="133350">
                <a:moveTo>
                  <a:pt x="0" y="0"/>
                </a:moveTo>
                <a:cubicBezTo>
                  <a:pt x="0" y="93344"/>
                  <a:pt x="40005" y="133350"/>
                  <a:pt x="133350" y="133350"/>
                </a:cubicBezTo>
                <a:lnTo>
                  <a:pt x="586384" y="133350"/>
                </a:lnTo>
                <a:cubicBezTo>
                  <a:pt x="679729" y="133350"/>
                  <a:pt x="719734" y="93344"/>
                  <a:pt x="719734" y="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8" name=""/>
          <p:cNvSpPr/>
          <p:nvPr/>
        </p:nvSpPr>
        <p:spPr>
          <a:xfrm rot="-2799256">
            <a:off x="2403472" y="1330083"/>
            <a:ext cx="364337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highlight>
                  <a:srgbClr val="FFFFFF"/>
                </a:highlight>
                <a:latin typeface="Nimbus Sans"/>
              </a:rPr>
              <a:t>aaa</a:t>
            </a:r>
          </a:p>
        </p:txBody>
      </p:sp>
      <p:cxnSp>
        <p:nvCxnSpPr>
          <p:cNvPr id="19" name=""/>
          <p:cNvCxnSpPr/>
          <p:nvPr/>
        </p:nvCxnSpPr>
        <p:spPr>
          <a:xfrm flipV="1" flipH="1">
            <a:off x="2463267" y="1328879"/>
            <a:ext cx="60032" cy="56662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2458908" y="1324261"/>
            <a:ext cx="68749" cy="65897"/>
          </a:xfrm>
          <a:custGeom>
            <a:pathLst>
              <a:path w="68749" h="65897">
                <a:moveTo>
                  <a:pt x="60032" y="65897"/>
                </a:moveTo>
                <a:lnTo>
                  <a:pt x="0" y="9235"/>
                </a:lnTo>
                <a:lnTo>
                  <a:pt x="8717" y="0"/>
                </a:lnTo>
                <a:lnTo>
                  <a:pt x="68749" y="56662"/>
                </a:lnTo>
                <a:lnTo>
                  <a:pt x="60032" y="65897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1" name=""/>
          <p:cNvSpPr/>
          <p:nvPr/>
        </p:nvSpPr>
        <p:spPr>
          <a:xfrm rot="15354043">
            <a:off x="1503848" y="1226920"/>
            <a:ext cx="364337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highlight>
                  <a:srgbClr val="FFFFFF"/>
                </a:highlight>
                <a:latin typeface="Nimbus Sans"/>
              </a:rPr>
              <a:t>bbb</a:t>
            </a:r>
          </a:p>
        </p:txBody>
      </p:sp>
      <p:cxnSp>
        <p:nvCxnSpPr>
          <p:cNvPr id="22" name=""/>
          <p:cNvCxnSpPr/>
          <p:nvPr/>
        </p:nvCxnSpPr>
        <p:spPr>
          <a:xfrm flipV="1">
            <a:off x="1769160" y="1300228"/>
            <a:ext cx="80063" cy="2010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1767613" y="1294069"/>
            <a:ext cx="83156" cy="32426"/>
          </a:xfrm>
          <a:custGeom>
            <a:pathLst>
              <a:path w="83156" h="32426">
                <a:moveTo>
                  <a:pt x="0" y="20109"/>
                </a:moveTo>
                <a:lnTo>
                  <a:pt x="80063" y="0"/>
                </a:lnTo>
                <a:lnTo>
                  <a:pt x="83156" y="12317"/>
                </a:lnTo>
                <a:lnTo>
                  <a:pt x="3093" y="32426"/>
                </a:lnTo>
                <a:lnTo>
                  <a:pt x="0" y="20109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4" name=""/>
          <p:cNvSpPr/>
          <p:nvPr/>
        </p:nvSpPr>
        <p:spPr>
          <a:xfrm>
            <a:off x="1998268" y="1403350"/>
            <a:ext cx="33020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highlight>
                  <a:srgbClr val="FFFFFF"/>
                </a:highlight>
                <a:latin typeface="Nimbus Sans"/>
              </a:rPr>
              <a:t>ccc</a:t>
            </a:r>
          </a:p>
        </p:txBody>
      </p:sp>
      <p:cxnSp>
        <p:nvCxnSpPr>
          <p:cNvPr id="25" name=""/>
          <p:cNvCxnSpPr/>
          <p:nvPr/>
        </p:nvCxnSpPr>
        <p:spPr>
          <a:xfrm flipV="1">
            <a:off x="2163368" y="1349375"/>
            <a:ext cx="0" cy="825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2157018" y="1349375"/>
            <a:ext cx="12700" cy="82550"/>
          </a:xfrm>
          <a:custGeom>
            <a:pathLst>
              <a:path w="12700" h="82550">
                <a:moveTo>
                  <a:pt x="0" y="82550"/>
                </a:moveTo>
                <a:lnTo>
                  <a:pt x="0" y="0"/>
                </a:lnTo>
                <a:lnTo>
                  <a:pt x="12700" y="0"/>
                </a:lnTo>
                <a:lnTo>
                  <a:pt x="12700" y="82550"/>
                </a:lnTo>
                <a:lnTo>
                  <a:pt x="0" y="8255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